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1" r:id="rId5"/>
  </p:sldIdLst>
  <p:sldSz cx="7777163" cy="10009188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508000" indent="-50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016000" indent="-10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524000" indent="-152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32000" indent="-203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53">
          <p15:clr>
            <a:srgbClr val="A4A3A4"/>
          </p15:clr>
        </p15:guide>
        <p15:guide id="2" pos="245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A348"/>
    <a:srgbClr val="00656F"/>
    <a:srgbClr val="900000"/>
    <a:srgbClr val="007A37"/>
    <a:srgbClr val="59DAC4"/>
    <a:srgbClr val="FAF5EB"/>
    <a:srgbClr val="D9B474"/>
    <a:srgbClr val="D2B073"/>
    <a:srgbClr val="CEA9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72535A-62F6-73C3-4472-C716CC8C7198}" v="30" dt="2025-09-25T15:41:45.1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2"/>
    <p:restoredTop sz="94687"/>
  </p:normalViewPr>
  <p:slideViewPr>
    <p:cSldViewPr snapToGrid="0">
      <p:cViewPr varScale="1">
        <p:scale>
          <a:sx n="72" d="100"/>
          <a:sy n="72" d="100"/>
        </p:scale>
        <p:origin x="2934" y="84"/>
      </p:cViewPr>
      <p:guideLst>
        <p:guide orient="horz" pos="3153"/>
        <p:guide pos="245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ingu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216173" y="8685019"/>
            <a:ext cx="7330008" cy="63991"/>
          </a:xfrm>
          <a:prstGeom prst="rect">
            <a:avLst/>
          </a:prstGeom>
          <a:solidFill>
            <a:srgbClr val="0065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9032" tIns="39516" rIns="79032" bIns="395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highlight>
                <a:srgbClr val="000000"/>
              </a:highlight>
            </a:endParaRPr>
          </a:p>
        </p:txBody>
      </p:sp>
      <p:sp>
        <p:nvSpPr>
          <p:cNvPr id="10" name="Text Placeholder 16"/>
          <p:cNvSpPr>
            <a:spLocks noGrp="1"/>
          </p:cNvSpPr>
          <p:nvPr>
            <p:ph type="body" sz="quarter" idx="13" hasCustomPrompt="1"/>
          </p:nvPr>
        </p:nvSpPr>
        <p:spPr>
          <a:xfrm>
            <a:off x="265591" y="2772346"/>
            <a:ext cx="7280589" cy="889164"/>
          </a:xfrm>
          <a:prstGeom prst="rect">
            <a:avLst/>
          </a:prstGeom>
        </p:spPr>
        <p:txBody>
          <a:bodyPr lIns="101636" tIns="50818" rIns="101636" bIns="50818"/>
          <a:lstStyle>
            <a:lvl1pPr marL="0" indent="0">
              <a:buNone/>
              <a:defRPr sz="3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Heading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5" hasCustomPrompt="1"/>
          </p:nvPr>
        </p:nvSpPr>
        <p:spPr>
          <a:xfrm>
            <a:off x="246868" y="3718662"/>
            <a:ext cx="7299313" cy="48663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020BB6F-88A5-11F1-62F3-0A522744A82D}"/>
              </a:ext>
            </a:extLst>
          </p:cNvPr>
          <p:cNvSpPr txBox="1"/>
          <p:nvPr userDrawn="1"/>
        </p:nvSpPr>
        <p:spPr>
          <a:xfrm>
            <a:off x="1069181" y="8848971"/>
            <a:ext cx="2819400" cy="880023"/>
          </a:xfrm>
          <a:prstGeom prst="rect">
            <a:avLst/>
          </a:prstGeom>
          <a:noFill/>
        </p:spPr>
        <p:txBody>
          <a:bodyPr wrap="square" lIns="79032" tIns="39516" rIns="79032" bIns="39516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400" b="1">
                <a:latin typeface="+mn-lt"/>
              </a:rPr>
              <a:t>Ottawa Public Library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400" b="1" err="1">
                <a:latin typeface="+mn-lt"/>
              </a:rPr>
              <a:t>Bibliothèque</a:t>
            </a:r>
            <a:r>
              <a:rPr lang="en-CA" sz="1400" b="1">
                <a:latin typeface="+mn-lt"/>
              </a:rPr>
              <a:t> </a:t>
            </a:r>
            <a:r>
              <a:rPr lang="en-CA" sz="1400" b="1" err="1">
                <a:latin typeface="+mn-lt"/>
              </a:rPr>
              <a:t>publique</a:t>
            </a:r>
            <a:r>
              <a:rPr lang="en-CA" sz="1400" b="1">
                <a:latin typeface="+mn-lt"/>
              </a:rPr>
              <a:t> </a:t>
            </a:r>
            <a:r>
              <a:rPr lang="en-CA" sz="1400" b="1" err="1">
                <a:latin typeface="+mn-lt"/>
              </a:rPr>
              <a:t>d’Ottawa</a:t>
            </a:r>
            <a:endParaRPr lang="en-CA" sz="1400" b="1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200" b="0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InfoService@BiblioOttawaLibrary.ca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200">
                <a:latin typeface="+mn-lt"/>
              </a:rPr>
              <a:t>613-580-2940</a:t>
            </a:r>
          </a:p>
        </p:txBody>
      </p:sp>
      <p:pic>
        <p:nvPicPr>
          <p:cNvPr id="23" name="Picture 22" descr="Logo, icon&#10;&#10;Description automatically generated">
            <a:extLst>
              <a:ext uri="{FF2B5EF4-FFF2-40B4-BE49-F238E27FC236}">
                <a16:creationId xmlns:a16="http://schemas.microsoft.com/office/drawing/2014/main" id="{12B93EFA-D0E2-38B2-A8FA-A18DE854969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382" y="8925171"/>
            <a:ext cx="685800" cy="68580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16925F8C-FB25-5D05-D3AF-BC7130DEB7E4}"/>
              </a:ext>
            </a:extLst>
          </p:cNvPr>
          <p:cNvSpPr txBox="1"/>
          <p:nvPr userDrawn="1"/>
        </p:nvSpPr>
        <p:spPr>
          <a:xfrm>
            <a:off x="3964781" y="9037238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sz="2400" b="1">
                <a:latin typeface="+mn-lt"/>
              </a:rPr>
              <a:t>BiblioOttawaLibrary.ca</a:t>
            </a:r>
            <a:endParaRPr lang="en-CA" sz="240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A0262FDA-6CAA-5F48-3B02-E2555C3D07F9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265113" y="323850"/>
            <a:ext cx="7280275" cy="23907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CA"/>
              <a:t>Place </a:t>
            </a:r>
            <a:r>
              <a:rPr lang="en-CA" err="1"/>
              <a:t>Webcard</a:t>
            </a:r>
            <a:r>
              <a:rPr lang="en-CA"/>
              <a:t> Here</a:t>
            </a:r>
          </a:p>
        </p:txBody>
      </p:sp>
      <p:pic>
        <p:nvPicPr>
          <p:cNvPr id="3" name="Picture 2" descr="A group of logos with a black background&#10;&#10;Description automatically generated">
            <a:extLst>
              <a:ext uri="{FF2B5EF4-FFF2-40B4-BE49-F238E27FC236}">
                <a16:creationId xmlns:a16="http://schemas.microsoft.com/office/drawing/2014/main" id="{95AA0C7B-E0B0-6212-166C-A3D3297875C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1968" y="9509646"/>
            <a:ext cx="826942" cy="20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026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Bilingu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216173" y="8685019"/>
            <a:ext cx="7330008" cy="63991"/>
          </a:xfrm>
          <a:prstGeom prst="rect">
            <a:avLst/>
          </a:prstGeom>
          <a:solidFill>
            <a:srgbClr val="0065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9032" tIns="39516" rIns="79032" bIns="395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highlight>
                <a:srgbClr val="000000"/>
              </a:highlight>
            </a:endParaRPr>
          </a:p>
        </p:txBody>
      </p:sp>
      <p:sp>
        <p:nvSpPr>
          <p:cNvPr id="10" name="Text Placeholder 16"/>
          <p:cNvSpPr>
            <a:spLocks noGrp="1"/>
          </p:cNvSpPr>
          <p:nvPr>
            <p:ph type="body" sz="quarter" idx="13" hasCustomPrompt="1"/>
          </p:nvPr>
        </p:nvSpPr>
        <p:spPr>
          <a:xfrm>
            <a:off x="265591" y="2772346"/>
            <a:ext cx="7280589" cy="889164"/>
          </a:xfrm>
          <a:prstGeom prst="rect">
            <a:avLst/>
          </a:prstGeom>
        </p:spPr>
        <p:txBody>
          <a:bodyPr lIns="101636" tIns="50818" rIns="101636" bIns="50818"/>
          <a:lstStyle>
            <a:lvl1pPr marL="0" indent="0">
              <a:buNone/>
              <a:defRPr sz="3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Heading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5" hasCustomPrompt="1"/>
          </p:nvPr>
        </p:nvSpPr>
        <p:spPr>
          <a:xfrm>
            <a:off x="246868" y="3718662"/>
            <a:ext cx="7299313" cy="48663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020BB6F-88A5-11F1-62F3-0A522744A82D}"/>
              </a:ext>
            </a:extLst>
          </p:cNvPr>
          <p:cNvSpPr txBox="1"/>
          <p:nvPr userDrawn="1"/>
        </p:nvSpPr>
        <p:spPr>
          <a:xfrm>
            <a:off x="1069181" y="8848971"/>
            <a:ext cx="2819400" cy="880023"/>
          </a:xfrm>
          <a:prstGeom prst="rect">
            <a:avLst/>
          </a:prstGeom>
          <a:noFill/>
        </p:spPr>
        <p:txBody>
          <a:bodyPr wrap="square" lIns="79032" tIns="39516" rIns="79032" bIns="39516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400" b="1" dirty="0">
                <a:latin typeface="+mn-lt"/>
              </a:rPr>
              <a:t>Ottawa Public Library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400" b="1" dirty="0">
                <a:latin typeface="+mn-lt"/>
              </a:rPr>
              <a:t>Bibliothèque </a:t>
            </a:r>
            <a:r>
              <a:rPr lang="en-CA" sz="1400" b="1" dirty="0" err="1">
                <a:latin typeface="+mn-lt"/>
              </a:rPr>
              <a:t>publique</a:t>
            </a:r>
            <a:r>
              <a:rPr lang="en-CA" sz="1400" b="1" dirty="0">
                <a:latin typeface="+mn-lt"/>
              </a:rPr>
              <a:t> </a:t>
            </a:r>
            <a:r>
              <a:rPr lang="en-CA" sz="1400" b="1" dirty="0" err="1">
                <a:latin typeface="+mn-lt"/>
              </a:rPr>
              <a:t>d’Ottawa</a:t>
            </a:r>
            <a:endParaRPr lang="en-CA" sz="1400" b="1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200" b="0" i="0" dirty="0" err="1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InfoService@BiblioOttawaLibrary.ca</a:t>
            </a:r>
            <a:r>
              <a:rPr lang="en-CA" sz="1200" b="0" i="0" dirty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200" dirty="0">
                <a:latin typeface="+mn-lt"/>
              </a:rPr>
              <a:t>613-580-2940</a:t>
            </a:r>
          </a:p>
        </p:txBody>
      </p:sp>
      <p:pic>
        <p:nvPicPr>
          <p:cNvPr id="23" name="Picture 22" descr="Logo, icon&#10;&#10;Description automatically generated">
            <a:extLst>
              <a:ext uri="{FF2B5EF4-FFF2-40B4-BE49-F238E27FC236}">
                <a16:creationId xmlns:a16="http://schemas.microsoft.com/office/drawing/2014/main" id="{12B93EFA-D0E2-38B2-A8FA-A18DE854969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382" y="8925171"/>
            <a:ext cx="685800" cy="68580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16925F8C-FB25-5D05-D3AF-BC7130DEB7E4}"/>
              </a:ext>
            </a:extLst>
          </p:cNvPr>
          <p:cNvSpPr txBox="1"/>
          <p:nvPr userDrawn="1"/>
        </p:nvSpPr>
        <p:spPr>
          <a:xfrm>
            <a:off x="3905250" y="8047193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sz="2400" b="1" dirty="0" err="1">
                <a:latin typeface="+mn-lt"/>
              </a:rPr>
              <a:t>BiblioOttawaLibrary.ca</a:t>
            </a:r>
            <a:endParaRPr lang="en-CA" sz="2400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A0262FDA-6CAA-5F48-3B02-E2555C3D07F9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265113" y="323850"/>
            <a:ext cx="7280275" cy="23907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CA"/>
              <a:t>Place </a:t>
            </a:r>
            <a:r>
              <a:rPr lang="en-CA" err="1"/>
              <a:t>Webcard</a:t>
            </a:r>
            <a:r>
              <a:rPr lang="en-CA"/>
              <a:t> Here</a:t>
            </a:r>
          </a:p>
        </p:txBody>
      </p:sp>
      <p:pic>
        <p:nvPicPr>
          <p:cNvPr id="3" name="Picture 2" descr="A group of logos with a black background&#10;&#10;Description automatically generated">
            <a:extLst>
              <a:ext uri="{FF2B5EF4-FFF2-40B4-BE49-F238E27FC236}">
                <a16:creationId xmlns:a16="http://schemas.microsoft.com/office/drawing/2014/main" id="{95AA0C7B-E0B0-6212-166C-A3D3297875C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1968" y="9509646"/>
            <a:ext cx="826942" cy="20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154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ilingu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B6F7C66-D487-F991-2E59-B2021D7BC20E}"/>
              </a:ext>
            </a:extLst>
          </p:cNvPr>
          <p:cNvSpPr/>
          <p:nvPr userDrawn="1"/>
        </p:nvSpPr>
        <p:spPr>
          <a:xfrm>
            <a:off x="216172" y="269769"/>
            <a:ext cx="7330008" cy="2437071"/>
          </a:xfrm>
          <a:prstGeom prst="rect">
            <a:avLst/>
          </a:prstGeom>
          <a:solidFill>
            <a:srgbClr val="0065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9032" tIns="39516" rIns="79032" bIns="395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highlight>
                <a:srgbClr val="000000"/>
              </a:highlight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216173" y="8685019"/>
            <a:ext cx="7330008" cy="63991"/>
          </a:xfrm>
          <a:prstGeom prst="rect">
            <a:avLst/>
          </a:prstGeom>
          <a:solidFill>
            <a:srgbClr val="0065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9032" tIns="39516" rIns="79032" bIns="395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highlight>
                <a:srgbClr val="000000"/>
              </a:highlight>
            </a:endParaRPr>
          </a:p>
        </p:txBody>
      </p:sp>
      <p:sp>
        <p:nvSpPr>
          <p:cNvPr id="10" name="Text Placeholder 16"/>
          <p:cNvSpPr>
            <a:spLocks noGrp="1"/>
          </p:cNvSpPr>
          <p:nvPr>
            <p:ph type="body" sz="quarter" idx="13" hasCustomPrompt="1"/>
          </p:nvPr>
        </p:nvSpPr>
        <p:spPr>
          <a:xfrm>
            <a:off x="265591" y="2772346"/>
            <a:ext cx="7280589" cy="889164"/>
          </a:xfrm>
          <a:prstGeom prst="rect">
            <a:avLst/>
          </a:prstGeom>
        </p:spPr>
        <p:txBody>
          <a:bodyPr lIns="101636" tIns="50818" rIns="101636" bIns="50818"/>
          <a:lstStyle>
            <a:lvl1pPr marL="0" indent="0">
              <a:buNone/>
              <a:defRPr sz="3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Heading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5" hasCustomPrompt="1"/>
          </p:nvPr>
        </p:nvSpPr>
        <p:spPr>
          <a:xfrm>
            <a:off x="246868" y="3718662"/>
            <a:ext cx="7299313" cy="48663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020BB6F-88A5-11F1-62F3-0A522744A82D}"/>
              </a:ext>
            </a:extLst>
          </p:cNvPr>
          <p:cNvSpPr txBox="1"/>
          <p:nvPr userDrawn="1"/>
        </p:nvSpPr>
        <p:spPr>
          <a:xfrm>
            <a:off x="1069181" y="8848971"/>
            <a:ext cx="2819400" cy="880023"/>
          </a:xfrm>
          <a:prstGeom prst="rect">
            <a:avLst/>
          </a:prstGeom>
          <a:noFill/>
        </p:spPr>
        <p:txBody>
          <a:bodyPr wrap="square" lIns="79032" tIns="39516" rIns="79032" bIns="39516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400" b="1">
                <a:latin typeface="+mn-lt"/>
              </a:rPr>
              <a:t>Ottawa Public Library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400" b="1" err="1">
                <a:latin typeface="+mn-lt"/>
              </a:rPr>
              <a:t>Bibliothèque</a:t>
            </a:r>
            <a:r>
              <a:rPr lang="en-CA" sz="1400" b="1">
                <a:latin typeface="+mn-lt"/>
              </a:rPr>
              <a:t> </a:t>
            </a:r>
            <a:r>
              <a:rPr lang="en-CA" sz="1400" b="1" err="1">
                <a:latin typeface="+mn-lt"/>
              </a:rPr>
              <a:t>publique</a:t>
            </a:r>
            <a:r>
              <a:rPr lang="en-CA" sz="1400" b="1">
                <a:latin typeface="+mn-lt"/>
              </a:rPr>
              <a:t> </a:t>
            </a:r>
            <a:r>
              <a:rPr lang="en-CA" sz="1400" b="1" err="1">
                <a:latin typeface="+mn-lt"/>
              </a:rPr>
              <a:t>d’Ottawa</a:t>
            </a:r>
            <a:endParaRPr lang="en-CA" sz="1400" b="1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200" b="0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InfoService@BiblioOttawaLibrary.ca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200">
                <a:latin typeface="+mn-lt"/>
              </a:rPr>
              <a:t>613-580-2940</a:t>
            </a:r>
          </a:p>
        </p:txBody>
      </p:sp>
      <p:pic>
        <p:nvPicPr>
          <p:cNvPr id="23" name="Picture 22" descr="Logo, icon&#10;&#10;Description automatically generated">
            <a:extLst>
              <a:ext uri="{FF2B5EF4-FFF2-40B4-BE49-F238E27FC236}">
                <a16:creationId xmlns:a16="http://schemas.microsoft.com/office/drawing/2014/main" id="{12B93EFA-D0E2-38B2-A8FA-A18DE854969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382" y="8925171"/>
            <a:ext cx="685800" cy="68580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16925F8C-FB25-5D05-D3AF-BC7130DEB7E4}"/>
              </a:ext>
            </a:extLst>
          </p:cNvPr>
          <p:cNvSpPr txBox="1"/>
          <p:nvPr userDrawn="1"/>
        </p:nvSpPr>
        <p:spPr>
          <a:xfrm>
            <a:off x="3964781" y="9037238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sz="2400" b="1">
                <a:latin typeface="+mn-lt"/>
              </a:rPr>
              <a:t>BiblioOttawaLibrary.ca</a:t>
            </a:r>
            <a:endParaRPr lang="en-CA" sz="2400"/>
          </a:p>
        </p:txBody>
      </p:sp>
      <p:sp>
        <p:nvSpPr>
          <p:cNvPr id="3" name="Text Placeholder 16">
            <a:extLst>
              <a:ext uri="{FF2B5EF4-FFF2-40B4-BE49-F238E27FC236}">
                <a16:creationId xmlns:a16="http://schemas.microsoft.com/office/drawing/2014/main" id="{9092BA29-6228-11AC-1289-CD51D7667A8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16172" y="269768"/>
            <a:ext cx="7280589" cy="2445425"/>
          </a:xfrm>
          <a:prstGeom prst="rect">
            <a:avLst/>
          </a:prstGeom>
        </p:spPr>
        <p:txBody>
          <a:bodyPr lIns="101636" tIns="50818" rIns="101636" bIns="50818"/>
          <a:lstStyle>
            <a:lvl1pPr marL="0" indent="0">
              <a:buNone/>
              <a:defRPr sz="4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Heading</a:t>
            </a:r>
          </a:p>
        </p:txBody>
      </p:sp>
      <p:pic>
        <p:nvPicPr>
          <p:cNvPr id="4" name="Picture 3" descr="A group of logos with a black background&#10;&#10;Description automatically generated">
            <a:extLst>
              <a:ext uri="{FF2B5EF4-FFF2-40B4-BE49-F238E27FC236}">
                <a16:creationId xmlns:a16="http://schemas.microsoft.com/office/drawing/2014/main" id="{CEF27F27-3B28-683D-91D7-E3AFB57769A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1968" y="9509646"/>
            <a:ext cx="826942" cy="20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787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ingu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B6F7C66-D487-F991-2E59-B2021D7BC20E}"/>
              </a:ext>
            </a:extLst>
          </p:cNvPr>
          <p:cNvSpPr/>
          <p:nvPr userDrawn="1"/>
        </p:nvSpPr>
        <p:spPr>
          <a:xfrm>
            <a:off x="216172" y="269769"/>
            <a:ext cx="7330008" cy="244542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9032" tIns="39516" rIns="79032" bIns="395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highlight>
                <a:srgbClr val="000000"/>
              </a:highlight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216173" y="8685019"/>
            <a:ext cx="7330008" cy="6399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9032" tIns="39516" rIns="79032" bIns="395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highlight>
                <a:srgbClr val="000000"/>
              </a:highlight>
            </a:endParaRPr>
          </a:p>
        </p:txBody>
      </p:sp>
      <p:sp>
        <p:nvSpPr>
          <p:cNvPr id="10" name="Text Placeholder 16"/>
          <p:cNvSpPr>
            <a:spLocks noGrp="1"/>
          </p:cNvSpPr>
          <p:nvPr>
            <p:ph type="body" sz="quarter" idx="13" hasCustomPrompt="1"/>
          </p:nvPr>
        </p:nvSpPr>
        <p:spPr>
          <a:xfrm>
            <a:off x="265591" y="2772346"/>
            <a:ext cx="7280589" cy="889164"/>
          </a:xfrm>
          <a:prstGeom prst="rect">
            <a:avLst/>
          </a:prstGeom>
        </p:spPr>
        <p:txBody>
          <a:bodyPr lIns="101636" tIns="50818" rIns="101636" bIns="50818"/>
          <a:lstStyle>
            <a:lvl1pPr marL="0" indent="0">
              <a:buNone/>
              <a:defRPr sz="3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Heading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5" hasCustomPrompt="1"/>
          </p:nvPr>
        </p:nvSpPr>
        <p:spPr>
          <a:xfrm>
            <a:off x="246868" y="3718662"/>
            <a:ext cx="7299313" cy="48663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020BB6F-88A5-11F1-62F3-0A522744A82D}"/>
              </a:ext>
            </a:extLst>
          </p:cNvPr>
          <p:cNvSpPr txBox="1"/>
          <p:nvPr userDrawn="1"/>
        </p:nvSpPr>
        <p:spPr>
          <a:xfrm>
            <a:off x="1069181" y="8848971"/>
            <a:ext cx="2819400" cy="880023"/>
          </a:xfrm>
          <a:prstGeom prst="rect">
            <a:avLst/>
          </a:prstGeom>
          <a:noFill/>
        </p:spPr>
        <p:txBody>
          <a:bodyPr wrap="square" lIns="79032" tIns="39516" rIns="79032" bIns="39516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400" b="1">
                <a:latin typeface="+mn-lt"/>
              </a:rPr>
              <a:t>Ottawa Public Library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400" b="1" err="1">
                <a:latin typeface="+mn-lt"/>
              </a:rPr>
              <a:t>Bibliothèque</a:t>
            </a:r>
            <a:r>
              <a:rPr lang="en-CA" sz="1400" b="1">
                <a:latin typeface="+mn-lt"/>
              </a:rPr>
              <a:t> </a:t>
            </a:r>
            <a:r>
              <a:rPr lang="en-CA" sz="1400" b="1" err="1">
                <a:latin typeface="+mn-lt"/>
              </a:rPr>
              <a:t>publique</a:t>
            </a:r>
            <a:r>
              <a:rPr lang="en-CA" sz="1400" b="1">
                <a:latin typeface="+mn-lt"/>
              </a:rPr>
              <a:t> </a:t>
            </a:r>
            <a:r>
              <a:rPr lang="en-CA" sz="1400" b="1" err="1">
                <a:latin typeface="+mn-lt"/>
              </a:rPr>
              <a:t>d’Ottawa</a:t>
            </a:r>
            <a:endParaRPr lang="en-CA" sz="1400" b="1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200" b="0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InfoService@BiblioOttawaLibrary.ca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200">
                <a:latin typeface="+mn-lt"/>
              </a:rPr>
              <a:t>613-580-2940</a:t>
            </a:r>
          </a:p>
        </p:txBody>
      </p:sp>
      <p:pic>
        <p:nvPicPr>
          <p:cNvPr id="23" name="Picture 22" descr="Logo, icon&#10;&#10;Description automatically generated">
            <a:extLst>
              <a:ext uri="{FF2B5EF4-FFF2-40B4-BE49-F238E27FC236}">
                <a16:creationId xmlns:a16="http://schemas.microsoft.com/office/drawing/2014/main" id="{12B93EFA-D0E2-38B2-A8FA-A18DE854969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382" y="8925171"/>
            <a:ext cx="685800" cy="68580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16925F8C-FB25-5D05-D3AF-BC7130DEB7E4}"/>
              </a:ext>
            </a:extLst>
          </p:cNvPr>
          <p:cNvSpPr txBox="1"/>
          <p:nvPr userDrawn="1"/>
        </p:nvSpPr>
        <p:spPr>
          <a:xfrm>
            <a:off x="3964781" y="9037238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sz="2400" b="1">
                <a:latin typeface="+mn-lt"/>
              </a:rPr>
              <a:t>BiblioOttawaLibrary.ca</a:t>
            </a:r>
            <a:endParaRPr lang="en-CA" sz="2400"/>
          </a:p>
        </p:txBody>
      </p:sp>
      <p:sp>
        <p:nvSpPr>
          <p:cNvPr id="3" name="Text Placeholder 16">
            <a:extLst>
              <a:ext uri="{FF2B5EF4-FFF2-40B4-BE49-F238E27FC236}">
                <a16:creationId xmlns:a16="http://schemas.microsoft.com/office/drawing/2014/main" id="{9092BA29-6228-11AC-1289-CD51D7667A8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16172" y="269769"/>
            <a:ext cx="7280589" cy="1710490"/>
          </a:xfrm>
          <a:prstGeom prst="rect">
            <a:avLst/>
          </a:prstGeom>
        </p:spPr>
        <p:txBody>
          <a:bodyPr lIns="101636" tIns="50818" rIns="101636" bIns="50818"/>
          <a:lstStyle>
            <a:lvl1pPr marL="0" indent="0">
              <a:buNone/>
              <a:defRPr sz="4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Heading</a:t>
            </a:r>
          </a:p>
        </p:txBody>
      </p:sp>
      <p:pic>
        <p:nvPicPr>
          <p:cNvPr id="4" name="Picture 3" descr="A group of logos with a black background&#10;&#10;Description automatically generated">
            <a:extLst>
              <a:ext uri="{FF2B5EF4-FFF2-40B4-BE49-F238E27FC236}">
                <a16:creationId xmlns:a16="http://schemas.microsoft.com/office/drawing/2014/main" id="{FF47F564-D91D-D008-5B77-2157AB19C3F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1968" y="9509646"/>
            <a:ext cx="826942" cy="20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038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ingu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B6F7C66-D487-F991-2E59-B2021D7BC20E}"/>
              </a:ext>
            </a:extLst>
          </p:cNvPr>
          <p:cNvSpPr/>
          <p:nvPr userDrawn="1"/>
        </p:nvSpPr>
        <p:spPr>
          <a:xfrm>
            <a:off x="216172" y="269769"/>
            <a:ext cx="7330008" cy="2445424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9032" tIns="39516" rIns="79032" bIns="395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highlight>
                <a:srgbClr val="000000"/>
              </a:highlight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216173" y="8685019"/>
            <a:ext cx="7330008" cy="63991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9032" tIns="39516" rIns="79032" bIns="395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highlight>
                <a:srgbClr val="000000"/>
              </a:highlight>
            </a:endParaRPr>
          </a:p>
        </p:txBody>
      </p:sp>
      <p:sp>
        <p:nvSpPr>
          <p:cNvPr id="10" name="Text Placeholder 16"/>
          <p:cNvSpPr>
            <a:spLocks noGrp="1"/>
          </p:cNvSpPr>
          <p:nvPr>
            <p:ph type="body" sz="quarter" idx="13" hasCustomPrompt="1"/>
          </p:nvPr>
        </p:nvSpPr>
        <p:spPr>
          <a:xfrm>
            <a:off x="265591" y="2772346"/>
            <a:ext cx="7280589" cy="889164"/>
          </a:xfrm>
          <a:prstGeom prst="rect">
            <a:avLst/>
          </a:prstGeom>
        </p:spPr>
        <p:txBody>
          <a:bodyPr lIns="101636" tIns="50818" rIns="101636" bIns="50818"/>
          <a:lstStyle>
            <a:lvl1pPr marL="0" indent="0">
              <a:buNone/>
              <a:defRPr sz="3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Heading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5" hasCustomPrompt="1"/>
          </p:nvPr>
        </p:nvSpPr>
        <p:spPr>
          <a:xfrm>
            <a:off x="246868" y="3718662"/>
            <a:ext cx="7299313" cy="48663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020BB6F-88A5-11F1-62F3-0A522744A82D}"/>
              </a:ext>
            </a:extLst>
          </p:cNvPr>
          <p:cNvSpPr txBox="1"/>
          <p:nvPr userDrawn="1"/>
        </p:nvSpPr>
        <p:spPr>
          <a:xfrm>
            <a:off x="1069181" y="8848971"/>
            <a:ext cx="2819400" cy="880023"/>
          </a:xfrm>
          <a:prstGeom prst="rect">
            <a:avLst/>
          </a:prstGeom>
          <a:noFill/>
        </p:spPr>
        <p:txBody>
          <a:bodyPr wrap="square" lIns="79032" tIns="39516" rIns="79032" bIns="39516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400" b="1">
                <a:latin typeface="+mn-lt"/>
              </a:rPr>
              <a:t>Ottawa Public Library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400" b="1" err="1">
                <a:latin typeface="+mn-lt"/>
              </a:rPr>
              <a:t>Bibliothèque</a:t>
            </a:r>
            <a:r>
              <a:rPr lang="en-CA" sz="1400" b="1">
                <a:latin typeface="+mn-lt"/>
              </a:rPr>
              <a:t> </a:t>
            </a:r>
            <a:r>
              <a:rPr lang="en-CA" sz="1400" b="1" err="1">
                <a:latin typeface="+mn-lt"/>
              </a:rPr>
              <a:t>publique</a:t>
            </a:r>
            <a:r>
              <a:rPr lang="en-CA" sz="1400" b="1">
                <a:latin typeface="+mn-lt"/>
              </a:rPr>
              <a:t> </a:t>
            </a:r>
            <a:r>
              <a:rPr lang="en-CA" sz="1400" b="1" err="1">
                <a:latin typeface="+mn-lt"/>
              </a:rPr>
              <a:t>d’Ottawa</a:t>
            </a:r>
            <a:endParaRPr lang="en-CA" sz="1400" b="1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200" b="0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InfoService@BiblioOttawaLibrary.ca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200">
                <a:latin typeface="+mn-lt"/>
              </a:rPr>
              <a:t>613-580-2940</a:t>
            </a:r>
          </a:p>
        </p:txBody>
      </p:sp>
      <p:pic>
        <p:nvPicPr>
          <p:cNvPr id="23" name="Picture 22" descr="Logo, icon&#10;&#10;Description automatically generated">
            <a:extLst>
              <a:ext uri="{FF2B5EF4-FFF2-40B4-BE49-F238E27FC236}">
                <a16:creationId xmlns:a16="http://schemas.microsoft.com/office/drawing/2014/main" id="{12B93EFA-D0E2-38B2-A8FA-A18DE854969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382" y="8925171"/>
            <a:ext cx="685800" cy="68580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16925F8C-FB25-5D05-D3AF-BC7130DEB7E4}"/>
              </a:ext>
            </a:extLst>
          </p:cNvPr>
          <p:cNvSpPr txBox="1"/>
          <p:nvPr userDrawn="1"/>
        </p:nvSpPr>
        <p:spPr>
          <a:xfrm>
            <a:off x="3964781" y="9037238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sz="2400" b="1">
                <a:latin typeface="+mn-lt"/>
              </a:rPr>
              <a:t>BiblioOttawaLibrary.ca</a:t>
            </a:r>
            <a:endParaRPr lang="en-CA" sz="2400"/>
          </a:p>
        </p:txBody>
      </p:sp>
      <p:sp>
        <p:nvSpPr>
          <p:cNvPr id="3" name="Text Placeholder 16">
            <a:extLst>
              <a:ext uri="{FF2B5EF4-FFF2-40B4-BE49-F238E27FC236}">
                <a16:creationId xmlns:a16="http://schemas.microsoft.com/office/drawing/2014/main" id="{9092BA29-6228-11AC-1289-CD51D7667A8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16172" y="269769"/>
            <a:ext cx="7280589" cy="1710490"/>
          </a:xfrm>
          <a:prstGeom prst="rect">
            <a:avLst/>
          </a:prstGeom>
        </p:spPr>
        <p:txBody>
          <a:bodyPr lIns="101636" tIns="50818" rIns="101636" bIns="50818"/>
          <a:lstStyle>
            <a:lvl1pPr marL="0" indent="0">
              <a:buNone/>
              <a:defRPr sz="4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Heading</a:t>
            </a:r>
          </a:p>
        </p:txBody>
      </p:sp>
      <p:pic>
        <p:nvPicPr>
          <p:cNvPr id="4" name="Picture 3" descr="A group of logos with a black background&#10;&#10;Description automatically generated">
            <a:extLst>
              <a:ext uri="{FF2B5EF4-FFF2-40B4-BE49-F238E27FC236}">
                <a16:creationId xmlns:a16="http://schemas.microsoft.com/office/drawing/2014/main" id="{5211246A-49BB-9AE4-65B7-C55E9DD1ADD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1968" y="9509646"/>
            <a:ext cx="826942" cy="20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83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ilingu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B6F7C66-D487-F991-2E59-B2021D7BC20E}"/>
              </a:ext>
            </a:extLst>
          </p:cNvPr>
          <p:cNvSpPr/>
          <p:nvPr userDrawn="1"/>
        </p:nvSpPr>
        <p:spPr>
          <a:xfrm>
            <a:off x="216172" y="269769"/>
            <a:ext cx="7330008" cy="2445424"/>
          </a:xfrm>
          <a:prstGeom prst="rect">
            <a:avLst/>
          </a:prstGeom>
          <a:solidFill>
            <a:srgbClr val="007A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9032" tIns="39516" rIns="79032" bIns="395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highlight>
                <a:srgbClr val="000000"/>
              </a:highlight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216173" y="8685019"/>
            <a:ext cx="7330008" cy="63991"/>
          </a:xfrm>
          <a:prstGeom prst="rect">
            <a:avLst/>
          </a:prstGeom>
          <a:solidFill>
            <a:srgbClr val="007A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9032" tIns="39516" rIns="79032" bIns="395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highlight>
                <a:srgbClr val="000000"/>
              </a:highlight>
            </a:endParaRPr>
          </a:p>
        </p:txBody>
      </p:sp>
      <p:sp>
        <p:nvSpPr>
          <p:cNvPr id="10" name="Text Placeholder 16"/>
          <p:cNvSpPr>
            <a:spLocks noGrp="1"/>
          </p:cNvSpPr>
          <p:nvPr>
            <p:ph type="body" sz="quarter" idx="13" hasCustomPrompt="1"/>
          </p:nvPr>
        </p:nvSpPr>
        <p:spPr>
          <a:xfrm>
            <a:off x="265591" y="2772346"/>
            <a:ext cx="7280589" cy="889164"/>
          </a:xfrm>
          <a:prstGeom prst="rect">
            <a:avLst/>
          </a:prstGeom>
        </p:spPr>
        <p:txBody>
          <a:bodyPr lIns="101636" tIns="50818" rIns="101636" bIns="50818"/>
          <a:lstStyle>
            <a:lvl1pPr marL="0" indent="0">
              <a:buNone/>
              <a:defRPr sz="3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Heading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5" hasCustomPrompt="1"/>
          </p:nvPr>
        </p:nvSpPr>
        <p:spPr>
          <a:xfrm>
            <a:off x="246868" y="3718662"/>
            <a:ext cx="7299313" cy="48663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020BB6F-88A5-11F1-62F3-0A522744A82D}"/>
              </a:ext>
            </a:extLst>
          </p:cNvPr>
          <p:cNvSpPr txBox="1"/>
          <p:nvPr userDrawn="1"/>
        </p:nvSpPr>
        <p:spPr>
          <a:xfrm>
            <a:off x="1069181" y="8848971"/>
            <a:ext cx="2819400" cy="880023"/>
          </a:xfrm>
          <a:prstGeom prst="rect">
            <a:avLst/>
          </a:prstGeom>
          <a:noFill/>
        </p:spPr>
        <p:txBody>
          <a:bodyPr wrap="square" lIns="79032" tIns="39516" rIns="79032" bIns="39516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400" b="1">
                <a:latin typeface="+mn-lt"/>
              </a:rPr>
              <a:t>Ottawa Public Library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400" b="1" err="1">
                <a:latin typeface="+mn-lt"/>
              </a:rPr>
              <a:t>Bibliothèque</a:t>
            </a:r>
            <a:r>
              <a:rPr lang="en-CA" sz="1400" b="1">
                <a:latin typeface="+mn-lt"/>
              </a:rPr>
              <a:t> </a:t>
            </a:r>
            <a:r>
              <a:rPr lang="en-CA" sz="1400" b="1" err="1">
                <a:latin typeface="+mn-lt"/>
              </a:rPr>
              <a:t>publique</a:t>
            </a:r>
            <a:r>
              <a:rPr lang="en-CA" sz="1400" b="1">
                <a:latin typeface="+mn-lt"/>
              </a:rPr>
              <a:t> </a:t>
            </a:r>
            <a:r>
              <a:rPr lang="en-CA" sz="1400" b="1" err="1">
                <a:latin typeface="+mn-lt"/>
              </a:rPr>
              <a:t>d’Ottawa</a:t>
            </a:r>
            <a:endParaRPr lang="en-CA" sz="1400" b="1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200" b="0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InfoService@BiblioOttawaLibrary.ca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200">
                <a:latin typeface="+mn-lt"/>
              </a:rPr>
              <a:t>613-580-2940</a:t>
            </a:r>
          </a:p>
        </p:txBody>
      </p:sp>
      <p:pic>
        <p:nvPicPr>
          <p:cNvPr id="23" name="Picture 22" descr="Logo, icon&#10;&#10;Description automatically generated">
            <a:extLst>
              <a:ext uri="{FF2B5EF4-FFF2-40B4-BE49-F238E27FC236}">
                <a16:creationId xmlns:a16="http://schemas.microsoft.com/office/drawing/2014/main" id="{12B93EFA-D0E2-38B2-A8FA-A18DE854969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382" y="8925171"/>
            <a:ext cx="685800" cy="68580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16925F8C-FB25-5D05-D3AF-BC7130DEB7E4}"/>
              </a:ext>
            </a:extLst>
          </p:cNvPr>
          <p:cNvSpPr txBox="1"/>
          <p:nvPr userDrawn="1"/>
        </p:nvSpPr>
        <p:spPr>
          <a:xfrm>
            <a:off x="3964781" y="9037238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sz="2400" b="1">
                <a:latin typeface="+mn-lt"/>
              </a:rPr>
              <a:t>BiblioOttawaLibrary.ca</a:t>
            </a:r>
            <a:endParaRPr lang="en-CA" sz="2400"/>
          </a:p>
        </p:txBody>
      </p:sp>
      <p:sp>
        <p:nvSpPr>
          <p:cNvPr id="3" name="Text Placeholder 16">
            <a:extLst>
              <a:ext uri="{FF2B5EF4-FFF2-40B4-BE49-F238E27FC236}">
                <a16:creationId xmlns:a16="http://schemas.microsoft.com/office/drawing/2014/main" id="{9092BA29-6228-11AC-1289-CD51D7667A8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16172" y="269769"/>
            <a:ext cx="7280589" cy="1710490"/>
          </a:xfrm>
          <a:prstGeom prst="rect">
            <a:avLst/>
          </a:prstGeom>
        </p:spPr>
        <p:txBody>
          <a:bodyPr lIns="101636" tIns="50818" rIns="101636" bIns="50818"/>
          <a:lstStyle>
            <a:lvl1pPr marL="0" indent="0">
              <a:buNone/>
              <a:defRPr sz="4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Heading</a:t>
            </a:r>
          </a:p>
        </p:txBody>
      </p:sp>
      <p:pic>
        <p:nvPicPr>
          <p:cNvPr id="4" name="Picture 3" descr="A group of logos with a black background&#10;&#10;Description automatically generated">
            <a:extLst>
              <a:ext uri="{FF2B5EF4-FFF2-40B4-BE49-F238E27FC236}">
                <a16:creationId xmlns:a16="http://schemas.microsoft.com/office/drawing/2014/main" id="{5B18E006-57C2-B003-CC76-596DBA87D4F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1968" y="9509646"/>
            <a:ext cx="826942" cy="20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634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ilingu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B6F7C66-D487-F991-2E59-B2021D7BC20E}"/>
              </a:ext>
            </a:extLst>
          </p:cNvPr>
          <p:cNvSpPr/>
          <p:nvPr userDrawn="1"/>
        </p:nvSpPr>
        <p:spPr>
          <a:xfrm>
            <a:off x="216172" y="269769"/>
            <a:ext cx="7330008" cy="2445424"/>
          </a:xfrm>
          <a:prstGeom prst="rect">
            <a:avLst/>
          </a:prstGeom>
          <a:solidFill>
            <a:srgbClr val="9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9032" tIns="39516" rIns="79032" bIns="395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highlight>
                <a:srgbClr val="000000"/>
              </a:highlight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216173" y="8685019"/>
            <a:ext cx="7330008" cy="63991"/>
          </a:xfrm>
          <a:prstGeom prst="rect">
            <a:avLst/>
          </a:prstGeom>
          <a:solidFill>
            <a:srgbClr val="9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9032" tIns="39516" rIns="79032" bIns="395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highlight>
                <a:srgbClr val="000000"/>
              </a:highlight>
            </a:endParaRPr>
          </a:p>
        </p:txBody>
      </p:sp>
      <p:sp>
        <p:nvSpPr>
          <p:cNvPr id="10" name="Text Placeholder 16"/>
          <p:cNvSpPr>
            <a:spLocks noGrp="1"/>
          </p:cNvSpPr>
          <p:nvPr>
            <p:ph type="body" sz="quarter" idx="13" hasCustomPrompt="1"/>
          </p:nvPr>
        </p:nvSpPr>
        <p:spPr>
          <a:xfrm>
            <a:off x="265591" y="2772346"/>
            <a:ext cx="7280589" cy="889164"/>
          </a:xfrm>
          <a:prstGeom prst="rect">
            <a:avLst/>
          </a:prstGeom>
        </p:spPr>
        <p:txBody>
          <a:bodyPr lIns="101636" tIns="50818" rIns="101636" bIns="50818"/>
          <a:lstStyle>
            <a:lvl1pPr marL="0" indent="0">
              <a:buNone/>
              <a:defRPr sz="3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Heading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5" hasCustomPrompt="1"/>
          </p:nvPr>
        </p:nvSpPr>
        <p:spPr>
          <a:xfrm>
            <a:off x="246868" y="3718662"/>
            <a:ext cx="7299313" cy="48663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020BB6F-88A5-11F1-62F3-0A522744A82D}"/>
              </a:ext>
            </a:extLst>
          </p:cNvPr>
          <p:cNvSpPr txBox="1"/>
          <p:nvPr userDrawn="1"/>
        </p:nvSpPr>
        <p:spPr>
          <a:xfrm>
            <a:off x="1069181" y="8848971"/>
            <a:ext cx="2819400" cy="880023"/>
          </a:xfrm>
          <a:prstGeom prst="rect">
            <a:avLst/>
          </a:prstGeom>
          <a:noFill/>
        </p:spPr>
        <p:txBody>
          <a:bodyPr wrap="square" lIns="79032" tIns="39516" rIns="79032" bIns="39516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400" b="1">
                <a:latin typeface="+mn-lt"/>
              </a:rPr>
              <a:t>Ottawa Public Library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400" b="1" err="1">
                <a:latin typeface="+mn-lt"/>
              </a:rPr>
              <a:t>Bibliothèque</a:t>
            </a:r>
            <a:r>
              <a:rPr lang="en-CA" sz="1400" b="1">
                <a:latin typeface="+mn-lt"/>
              </a:rPr>
              <a:t> </a:t>
            </a:r>
            <a:r>
              <a:rPr lang="en-CA" sz="1400" b="1" err="1">
                <a:latin typeface="+mn-lt"/>
              </a:rPr>
              <a:t>publique</a:t>
            </a:r>
            <a:r>
              <a:rPr lang="en-CA" sz="1400" b="1">
                <a:latin typeface="+mn-lt"/>
              </a:rPr>
              <a:t> </a:t>
            </a:r>
            <a:r>
              <a:rPr lang="en-CA" sz="1400" b="1" err="1">
                <a:latin typeface="+mn-lt"/>
              </a:rPr>
              <a:t>d’Ottawa</a:t>
            </a:r>
            <a:endParaRPr lang="en-CA" sz="1400" b="1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200" b="0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InfoService@BiblioOttawaLibrary.ca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200">
                <a:latin typeface="+mn-lt"/>
              </a:rPr>
              <a:t>613-580-2940</a:t>
            </a:r>
          </a:p>
        </p:txBody>
      </p:sp>
      <p:pic>
        <p:nvPicPr>
          <p:cNvPr id="23" name="Picture 22" descr="Logo, icon&#10;&#10;Description automatically generated">
            <a:extLst>
              <a:ext uri="{FF2B5EF4-FFF2-40B4-BE49-F238E27FC236}">
                <a16:creationId xmlns:a16="http://schemas.microsoft.com/office/drawing/2014/main" id="{12B93EFA-D0E2-38B2-A8FA-A18DE854969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382" y="8925171"/>
            <a:ext cx="685800" cy="68580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16925F8C-FB25-5D05-D3AF-BC7130DEB7E4}"/>
              </a:ext>
            </a:extLst>
          </p:cNvPr>
          <p:cNvSpPr txBox="1"/>
          <p:nvPr userDrawn="1"/>
        </p:nvSpPr>
        <p:spPr>
          <a:xfrm>
            <a:off x="3964781" y="9037238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sz="2400" b="1">
                <a:latin typeface="+mn-lt"/>
              </a:rPr>
              <a:t>BiblioOttawaLibrary.ca</a:t>
            </a:r>
            <a:endParaRPr lang="en-CA" sz="2400"/>
          </a:p>
        </p:txBody>
      </p:sp>
      <p:sp>
        <p:nvSpPr>
          <p:cNvPr id="3" name="Text Placeholder 16">
            <a:extLst>
              <a:ext uri="{FF2B5EF4-FFF2-40B4-BE49-F238E27FC236}">
                <a16:creationId xmlns:a16="http://schemas.microsoft.com/office/drawing/2014/main" id="{9092BA29-6228-11AC-1289-CD51D7667A8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16172" y="269769"/>
            <a:ext cx="7280589" cy="1710490"/>
          </a:xfrm>
          <a:prstGeom prst="rect">
            <a:avLst/>
          </a:prstGeom>
        </p:spPr>
        <p:txBody>
          <a:bodyPr lIns="101636" tIns="50818" rIns="101636" bIns="50818"/>
          <a:lstStyle>
            <a:lvl1pPr marL="0" indent="0">
              <a:buNone/>
              <a:defRPr sz="4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Heading</a:t>
            </a:r>
          </a:p>
        </p:txBody>
      </p:sp>
      <p:pic>
        <p:nvPicPr>
          <p:cNvPr id="4" name="Picture 3" descr="A group of logos with a black background&#10;&#10;Description automatically generated">
            <a:extLst>
              <a:ext uri="{FF2B5EF4-FFF2-40B4-BE49-F238E27FC236}">
                <a16:creationId xmlns:a16="http://schemas.microsoft.com/office/drawing/2014/main" id="{6A714C73-F69B-A429-025E-9FE70C65E65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1968" y="9509646"/>
            <a:ext cx="826942" cy="20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28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ilingu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B6F7C66-D487-F991-2E59-B2021D7BC20E}"/>
              </a:ext>
            </a:extLst>
          </p:cNvPr>
          <p:cNvSpPr/>
          <p:nvPr userDrawn="1"/>
        </p:nvSpPr>
        <p:spPr>
          <a:xfrm>
            <a:off x="216172" y="269769"/>
            <a:ext cx="7330008" cy="244542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9032" tIns="39516" rIns="79032" bIns="395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highlight>
                <a:srgbClr val="000000"/>
              </a:highlight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216173" y="8685019"/>
            <a:ext cx="7330008" cy="6399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9032" tIns="39516" rIns="79032" bIns="395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highlight>
                <a:srgbClr val="000000"/>
              </a:highlight>
            </a:endParaRPr>
          </a:p>
        </p:txBody>
      </p:sp>
      <p:sp>
        <p:nvSpPr>
          <p:cNvPr id="10" name="Text Placeholder 16"/>
          <p:cNvSpPr>
            <a:spLocks noGrp="1"/>
          </p:cNvSpPr>
          <p:nvPr>
            <p:ph type="body" sz="quarter" idx="13" hasCustomPrompt="1"/>
          </p:nvPr>
        </p:nvSpPr>
        <p:spPr>
          <a:xfrm>
            <a:off x="265591" y="2772346"/>
            <a:ext cx="7280589" cy="889164"/>
          </a:xfrm>
          <a:prstGeom prst="rect">
            <a:avLst/>
          </a:prstGeom>
        </p:spPr>
        <p:txBody>
          <a:bodyPr lIns="101636" tIns="50818" rIns="101636" bIns="50818"/>
          <a:lstStyle>
            <a:lvl1pPr marL="0" indent="0">
              <a:buNone/>
              <a:defRPr sz="3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Heading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5" hasCustomPrompt="1"/>
          </p:nvPr>
        </p:nvSpPr>
        <p:spPr>
          <a:xfrm>
            <a:off x="246868" y="3718662"/>
            <a:ext cx="7299313" cy="48663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/>
              <a:t>Text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020BB6F-88A5-11F1-62F3-0A522744A82D}"/>
              </a:ext>
            </a:extLst>
          </p:cNvPr>
          <p:cNvSpPr txBox="1"/>
          <p:nvPr userDrawn="1"/>
        </p:nvSpPr>
        <p:spPr>
          <a:xfrm>
            <a:off x="1069181" y="8848971"/>
            <a:ext cx="2819400" cy="880023"/>
          </a:xfrm>
          <a:prstGeom prst="rect">
            <a:avLst/>
          </a:prstGeom>
          <a:noFill/>
        </p:spPr>
        <p:txBody>
          <a:bodyPr wrap="square" lIns="79032" tIns="39516" rIns="79032" bIns="39516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400" b="1">
                <a:latin typeface="+mn-lt"/>
              </a:rPr>
              <a:t>Ottawa Public Library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400" b="1" err="1">
                <a:latin typeface="+mn-lt"/>
              </a:rPr>
              <a:t>Bibliothèque</a:t>
            </a:r>
            <a:r>
              <a:rPr lang="en-CA" sz="1400" b="1">
                <a:latin typeface="+mn-lt"/>
              </a:rPr>
              <a:t> </a:t>
            </a:r>
            <a:r>
              <a:rPr lang="en-CA" sz="1400" b="1" err="1">
                <a:latin typeface="+mn-lt"/>
              </a:rPr>
              <a:t>publique</a:t>
            </a:r>
            <a:r>
              <a:rPr lang="en-CA" sz="1400" b="1">
                <a:latin typeface="+mn-lt"/>
              </a:rPr>
              <a:t> </a:t>
            </a:r>
            <a:r>
              <a:rPr lang="en-CA" sz="1400" b="1" err="1">
                <a:latin typeface="+mn-lt"/>
              </a:rPr>
              <a:t>d’Ottawa</a:t>
            </a:r>
            <a:endParaRPr lang="en-CA" sz="1400" b="1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200" b="0" i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InfoService@BiblioOttawaLibrary.ca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200">
                <a:latin typeface="+mn-lt"/>
              </a:rPr>
              <a:t>613-580-2940</a:t>
            </a:r>
          </a:p>
        </p:txBody>
      </p:sp>
      <p:pic>
        <p:nvPicPr>
          <p:cNvPr id="23" name="Picture 22" descr="Logo, icon&#10;&#10;Description automatically generated">
            <a:extLst>
              <a:ext uri="{FF2B5EF4-FFF2-40B4-BE49-F238E27FC236}">
                <a16:creationId xmlns:a16="http://schemas.microsoft.com/office/drawing/2014/main" id="{12B93EFA-D0E2-38B2-A8FA-A18DE854969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382" y="8925171"/>
            <a:ext cx="685800" cy="68580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16925F8C-FB25-5D05-D3AF-BC7130DEB7E4}"/>
              </a:ext>
            </a:extLst>
          </p:cNvPr>
          <p:cNvSpPr txBox="1"/>
          <p:nvPr userDrawn="1"/>
        </p:nvSpPr>
        <p:spPr>
          <a:xfrm>
            <a:off x="3964781" y="9037238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sz="2400" b="1">
                <a:latin typeface="+mn-lt"/>
              </a:rPr>
              <a:t>BiblioOttawaLibrary.ca</a:t>
            </a:r>
            <a:endParaRPr lang="en-CA" sz="2400"/>
          </a:p>
        </p:txBody>
      </p:sp>
      <p:sp>
        <p:nvSpPr>
          <p:cNvPr id="3" name="Text Placeholder 16">
            <a:extLst>
              <a:ext uri="{FF2B5EF4-FFF2-40B4-BE49-F238E27FC236}">
                <a16:creationId xmlns:a16="http://schemas.microsoft.com/office/drawing/2014/main" id="{9092BA29-6228-11AC-1289-CD51D7667A8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16172" y="269769"/>
            <a:ext cx="7280589" cy="1710490"/>
          </a:xfrm>
          <a:prstGeom prst="rect">
            <a:avLst/>
          </a:prstGeom>
        </p:spPr>
        <p:txBody>
          <a:bodyPr lIns="101636" tIns="50818" rIns="101636" bIns="50818"/>
          <a:lstStyle>
            <a:lvl1pPr marL="0" indent="0">
              <a:buNone/>
              <a:defRPr sz="4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Heading</a:t>
            </a:r>
          </a:p>
        </p:txBody>
      </p:sp>
      <p:pic>
        <p:nvPicPr>
          <p:cNvPr id="4" name="Picture 3" descr="A group of logos with a black background&#10;&#10;Description automatically generated">
            <a:extLst>
              <a:ext uri="{FF2B5EF4-FFF2-40B4-BE49-F238E27FC236}">
                <a16:creationId xmlns:a16="http://schemas.microsoft.com/office/drawing/2014/main" id="{C0F4D66B-8053-7E52-1A73-1920FB281BB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1968" y="9509646"/>
            <a:ext cx="826942" cy="20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532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33" r:id="rId2"/>
    <p:sldLayoutId id="2147483732" r:id="rId3"/>
    <p:sldLayoutId id="2147483727" r:id="rId4"/>
    <p:sldLayoutId id="2147483728" r:id="rId5"/>
    <p:sldLayoutId id="2147483729" r:id="rId6"/>
    <p:sldLayoutId id="2147483730" r:id="rId7"/>
    <p:sldLayoutId id="2147483731" r:id="rId8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5pPr>
      <a:lvl6pPr marL="508178" algn="ctr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6pPr>
      <a:lvl7pPr marL="1016356" algn="ctr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7pPr>
      <a:lvl8pPr marL="1524533" algn="ctr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8pPr>
      <a:lvl9pPr marL="2032711" algn="ctr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9pPr>
    </p:titleStyle>
    <p:bodyStyle>
      <a:lvl1pPr marL="381000" indent="-3810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5500" indent="-3175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0000" indent="-2540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78000" indent="-2540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2540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94978" indent="-254089" algn="l" defTabSz="1016356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03156" indent="-254089" algn="l" defTabSz="1016356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11334" indent="-254089" algn="l" defTabSz="1016356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19511" indent="-254089" algn="l" defTabSz="1016356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635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8178" algn="l" defTabSz="101635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6356" algn="l" defTabSz="101635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4533" algn="l" defTabSz="101635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2711" algn="l" defTabSz="101635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0889" algn="l" defTabSz="101635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49067" algn="l" defTabSz="101635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57245" algn="l" defTabSz="101635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65422" algn="l" defTabSz="101635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1E0E09-E588-C147-32DF-311B92A233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6F8B752-DD64-23B3-1458-8E5458B1874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en-US" dirty="0"/>
              <a:t>Teen Budgeting &amp; Saving Workshop</a:t>
            </a:r>
          </a:p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7E11AE-4BC4-648D-6B17-2F0C8AD7B75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60780" y="3346956"/>
            <a:ext cx="7285401" cy="5238102"/>
          </a:xfrm>
        </p:spPr>
        <p:txBody>
          <a:bodyPr lIns="91440" tIns="45720" rIns="91440" bIns="45720" anchor="t"/>
          <a:lstStyle/>
          <a:p>
            <a:pPr algn="ctr"/>
            <a:r>
              <a:rPr lang="en-US" dirty="0"/>
              <a:t>Hey teens, want to know how to create a budget? Need advice on how to start saving? </a:t>
            </a:r>
            <a:r>
              <a:rPr lang="en-US" b="1" dirty="0"/>
              <a:t>Meet us at the Library</a:t>
            </a:r>
            <a:r>
              <a:rPr lang="en-US" dirty="0"/>
              <a:t> for a workshop on budgeting &amp; saving! Presented by Laura White, a Chartered Professional Accountant with 38 years of experience. You'll leave feeling confident when it comes to saving vs. spending. </a:t>
            </a:r>
          </a:p>
          <a:p>
            <a:pPr algn="ctr"/>
            <a:r>
              <a:rPr lang="en-US" sz="1400" dirty="0"/>
              <a:t> </a:t>
            </a:r>
          </a:p>
          <a:p>
            <a:pPr algn="ctr"/>
            <a:r>
              <a:rPr lang="en-US" sz="2400" b="1" dirty="0"/>
              <a:t>Thursday, October 9</a:t>
            </a:r>
            <a:r>
              <a:rPr lang="en-US" sz="2400" b="1" baseline="30000" dirty="0"/>
              <a:t>th</a:t>
            </a:r>
            <a:r>
              <a:rPr lang="en-US" sz="2400" b="1" dirty="0"/>
              <a:t> 2025</a:t>
            </a:r>
            <a:endParaRPr lang="en-US" sz="2400" b="1">
              <a:ea typeface="Calibri"/>
              <a:cs typeface="Calibri"/>
            </a:endParaRPr>
          </a:p>
          <a:p>
            <a:pPr algn="ctr"/>
            <a:r>
              <a:rPr lang="en-US" sz="2400" b="1" dirty="0"/>
              <a:t>4:00 p.m.</a:t>
            </a:r>
          </a:p>
          <a:p>
            <a:pPr algn="ctr"/>
            <a:r>
              <a:rPr lang="en-US" sz="1000" dirty="0"/>
              <a:t> </a:t>
            </a:r>
          </a:p>
          <a:p>
            <a:pPr algn="ctr"/>
            <a:r>
              <a:rPr lang="en-US" dirty="0"/>
              <a:t>Ages 13-17</a:t>
            </a:r>
          </a:p>
          <a:p>
            <a:pPr algn="ctr"/>
            <a:r>
              <a:rPr lang="en-US" sz="1400" dirty="0"/>
              <a:t> </a:t>
            </a:r>
          </a:p>
          <a:p>
            <a:pPr algn="ctr"/>
            <a:r>
              <a:rPr lang="en-US" dirty="0"/>
              <a:t>Registration with a library card required</a:t>
            </a:r>
          </a:p>
          <a:p>
            <a:pPr algn="ctr"/>
            <a:r>
              <a:rPr lang="en-US" sz="1600" dirty="0">
                <a:ea typeface="Calibri"/>
                <a:cs typeface="Calibri"/>
              </a:rPr>
              <a:t>(</a:t>
            </a:r>
            <a:r>
              <a:rPr lang="en-US" sz="1600" b="1" dirty="0">
                <a:ea typeface="Calibri"/>
                <a:cs typeface="Calibri"/>
              </a:rPr>
              <a:t>Meet us at the Library</a:t>
            </a:r>
            <a:r>
              <a:rPr lang="en-US" sz="1600" dirty="0">
                <a:ea typeface="Calibri"/>
                <a:cs typeface="Calibri"/>
              </a:rPr>
              <a:t> with ID if you need a card)</a:t>
            </a:r>
          </a:p>
          <a:p>
            <a:pPr algn="ctr"/>
            <a:endParaRPr lang="en-US" sz="800" dirty="0">
              <a:ea typeface="Calibri"/>
              <a:cs typeface="Calibri"/>
            </a:endParaRPr>
          </a:p>
          <a:p>
            <a:pPr algn="ctr"/>
            <a:r>
              <a:rPr lang="en-US" sz="2400" b="1" dirty="0"/>
              <a:t>Richmond Branch Library</a:t>
            </a:r>
          </a:p>
          <a:p>
            <a:pPr algn="ctr"/>
            <a:r>
              <a:rPr lang="en-US" sz="2400" b="1" dirty="0"/>
              <a:t>6240 Perth Street</a:t>
            </a:r>
          </a:p>
        </p:txBody>
      </p:sp>
      <p:pic>
        <p:nvPicPr>
          <p:cNvPr id="12" name="Picture Placeholder 11" descr="A two images of two people&#10;&#10;AI-generated content may be incorrect.">
            <a:extLst>
              <a:ext uri="{FF2B5EF4-FFF2-40B4-BE49-F238E27FC236}">
                <a16:creationId xmlns:a16="http://schemas.microsoft.com/office/drawing/2014/main" id="{78A36387-3DCF-8461-124A-EF829CBAD248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1" b="74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504023820"/>
      </p:ext>
    </p:extLst>
  </p:cSld>
  <p:clrMapOvr>
    <a:masterClrMapping/>
  </p:clrMapOvr>
</p:sld>
</file>

<file path=ppt/theme/theme1.xml><?xml version="1.0" encoding="utf-8"?>
<a:theme xmlns:a="http://schemas.openxmlformats.org/drawingml/2006/main" name="20151116_Template_Poster_MarchBrea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2EB22D7-058A-4560-A3B8-D950BEAC42E5}" vid="{8B7247E2-8499-4DBC-B316-AC29301824F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OPL Communications Products Document" ma:contentTypeID="0x010100944DD801AD384A34A698E5B240993DC9006BB65C9C91E08A4C91CA40C442185317" ma:contentTypeVersion="63" ma:contentTypeDescription="" ma:contentTypeScope="" ma:versionID="b1c14996eae434bea04e33125fd71dc1">
  <xsd:schema xmlns:xsd="http://www.w3.org/2001/XMLSchema" xmlns:xs="http://www.w3.org/2001/XMLSchema" xmlns:p="http://schemas.microsoft.com/office/2006/metadata/properties" xmlns:ns2="cbdca12c-73c0-48fe-b1dc-ba1e07957476" xmlns:ns3="91c718be-9f43-4553-82c7-d412ba5e7902" targetNamespace="http://schemas.microsoft.com/office/2006/metadata/properties" ma:root="true" ma:fieldsID="18a41fe4d6cd5290fd084c3e9ff35b21" ns2:_="" ns3:_="">
    <xsd:import namespace="cbdca12c-73c0-48fe-b1dc-ba1e07957476"/>
    <xsd:import namespace="91c718be-9f43-4553-82c7-d412ba5e7902"/>
    <xsd:element name="properties">
      <xsd:complexType>
        <xsd:sequence>
          <xsd:element name="documentManagement">
            <xsd:complexType>
              <xsd:all>
                <xsd:element ref="ns2:OPL_x0020_Communications_x0020_Event" minOccurs="0"/>
                <xsd:element ref="ns2:TaxCatchAll" minOccurs="0"/>
                <xsd:element ref="ns2:TaxCatchAllLabel" minOccurs="0"/>
                <xsd:element ref="ns2:b21f94c472544ff59c0037518453fe56" minOccurs="0"/>
                <xsd:element ref="ns2:OPL_x0020_Note_x0020_Type" minOccurs="0"/>
                <xsd:element ref="ns2:fb24d54c3dd848ad91214a4e5c0bb9bd" minOccurs="0"/>
                <xsd:element ref="ns2:pb38816b07b24fea9d34c7910e3b8913" minOccurs="0"/>
                <xsd:element ref="ns2:e9727df9b8e541138b034e05d19aafb9" minOccurs="0"/>
                <xsd:element ref="ns2:bd864de52a6b461f8d1b02c482af3efe" minOccurs="0"/>
                <xsd:element ref="ns2:gdf4d237a5d84bdd8d55122b7cad43ef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2:SharedWithUsers" minOccurs="0"/>
                <xsd:element ref="ns2:SharedWithDetails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3:MediaServiceObjectDetectorVersions" minOccurs="0"/>
                <xsd:element ref="ns3:MediaServiceLocation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dca12c-73c0-48fe-b1dc-ba1e07957476" elementFormDefault="qualified">
    <xsd:import namespace="http://schemas.microsoft.com/office/2006/documentManagement/types"/>
    <xsd:import namespace="http://schemas.microsoft.com/office/infopath/2007/PartnerControls"/>
    <xsd:element name="OPL_x0020_Communications_x0020_Event" ma:index="8" nillable="true" ma:displayName="Event" ma:format="Dropdown" ma:internalName="OPL_x0020_Communications_x0020_Event">
      <xsd:simpleType>
        <xsd:restriction base="dms:Text">
          <xsd:maxLength value="255"/>
        </xsd:restriction>
      </xsd:simpleType>
    </xsd:element>
    <xsd:element name="TaxCatchAll" ma:index="9" nillable="true" ma:displayName="Taxonomy Catch All Column" ma:hidden="true" ma:list="{f53a1fce-3d35-4b74-869a-d7e929bfa627}" ma:internalName="TaxCatchAll" ma:showField="CatchAllData" ma:web="cbdca12c-73c0-48fe-b1dc-ba1e0795747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f53a1fce-3d35-4b74-869a-d7e929bfa627}" ma:internalName="TaxCatchAllLabel" ma:readOnly="true" ma:showField="CatchAllDataLabel" ma:web="cbdca12c-73c0-48fe-b1dc-ba1e0795747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b21f94c472544ff59c0037518453fe56" ma:index="11" nillable="true" ma:taxonomy="true" ma:internalName="b21f94c472544ff59c0037518453fe56" ma:taxonomyFieldName="OPL_x0020_Communications_x0020_Photo_x0020_Source" ma:displayName="Photo Source" ma:readOnly="false" ma:default="" ma:fieldId="{b21f94c4-7254-4ff5-9c00-37518453fe56}" ma:sspId="6be35c7e-fc95-41ab-9e72-a2445f84d619" ma:termSetId="1e902276-639d-4dda-9a72-d428a20702f4" ma:anchorId="8628c5d4-2d8d-4984-b3c7-83c5ecda7b35" ma:open="false" ma:isKeyword="false">
      <xsd:complexType>
        <xsd:sequence>
          <xsd:element ref="pc:Terms" minOccurs="0" maxOccurs="1"/>
        </xsd:sequence>
      </xsd:complexType>
    </xsd:element>
    <xsd:element name="OPL_x0020_Note_x0020_Type" ma:index="13" nillable="true" ma:displayName="Note " ma:format="Dropdown" ma:internalName="OPL_x0020_Note_x0020_Type">
      <xsd:simpleType>
        <xsd:restriction base="dms:Text">
          <xsd:maxLength value="255"/>
        </xsd:restriction>
      </xsd:simpleType>
    </xsd:element>
    <xsd:element name="fb24d54c3dd848ad91214a4e5c0bb9bd" ma:index="14" ma:taxonomy="true" ma:internalName="fb24d54c3dd848ad91214a4e5c0bb9bd" ma:taxonomyFieldName="OPL_x0020_Communications_x0020_Products_x0020_Document_x0020_Type" ma:displayName="Document Type" ma:readOnly="false" ma:default="" ma:fieldId="{fb24d54c-3dd8-48ad-9121-4a4e5c0bb9bd}" ma:sspId="6be35c7e-fc95-41ab-9e72-a2445f84d619" ma:termSetId="3a826ee7-6821-4e50-9722-9b4bec6b062b" ma:anchorId="8c224e32-71b7-478e-8ec3-99642f00a07a" ma:open="false" ma:isKeyword="false">
      <xsd:complexType>
        <xsd:sequence>
          <xsd:element ref="pc:Terms" minOccurs="0" maxOccurs="1"/>
        </xsd:sequence>
      </xsd:complexType>
    </xsd:element>
    <xsd:element name="pb38816b07b24fea9d34c7910e3b8913" ma:index="16" nillable="true" ma:taxonomy="true" ma:internalName="pb38816b07b24fea9d34c7910e3b8913" ma:taxonomyFieldName="OPL_x0020_Communications_x0020_Report_x0020_Type" ma:displayName="Report Type" ma:readOnly="false" ma:default="" ma:fieldId="{9b38816b-07b2-4fea-9d34-c7910e3b8913}" ma:sspId="6be35c7e-fc95-41ab-9e72-a2445f84d619" ma:termSetId="1e902276-639d-4dda-9a72-d428a20702f4" ma:anchorId="2cf1edb3-b950-4f0a-8dc0-fd8703136a0e" ma:open="false" ma:isKeyword="false">
      <xsd:complexType>
        <xsd:sequence>
          <xsd:element ref="pc:Terms" minOccurs="0" maxOccurs="1"/>
        </xsd:sequence>
      </xsd:complexType>
    </xsd:element>
    <xsd:element name="e9727df9b8e541138b034e05d19aafb9" ma:index="18" nillable="true" ma:taxonomy="true" ma:internalName="e9727df9b8e541138b034e05d19aafb9" ma:taxonomyFieldName="OPL_x0020_Communications_x0020_Photo_x0020_Format_x0020_Type" ma:displayName="Photo Format " ma:readOnly="false" ma:default="" ma:fieldId="{e9727df9-b8e5-4113-8b03-4e05d19aafb9}" ma:sspId="6be35c7e-fc95-41ab-9e72-a2445f84d619" ma:termSetId="1e902276-639d-4dda-9a72-d428a20702f4" ma:anchorId="3a6f7d09-ca24-493e-b2f0-7d4b26f266d3" ma:open="false" ma:isKeyword="false">
      <xsd:complexType>
        <xsd:sequence>
          <xsd:element ref="pc:Terms" minOccurs="0" maxOccurs="1"/>
        </xsd:sequence>
      </xsd:complexType>
    </xsd:element>
    <xsd:element name="bd864de52a6b461f8d1b02c482af3efe" ma:index="20" ma:taxonomy="true" ma:internalName="bd864de52a6b461f8d1b02c482af3efe" ma:taxonomyFieldName="OPL_x0020_Communications_x0020_Audience_x0020_Type" ma:displayName="Audience " ma:readOnly="false" ma:default="" ma:fieldId="{bd864de5-2a6b-461f-8d1b-02c482af3efe}" ma:sspId="6be35c7e-fc95-41ab-9e72-a2445f84d619" ma:termSetId="1e902276-639d-4dda-9a72-d428a20702f4" ma:anchorId="2e6a992a-9e51-4c62-9c64-42fe467b5965" ma:open="false" ma:isKeyword="false">
      <xsd:complexType>
        <xsd:sequence>
          <xsd:element ref="pc:Terms" minOccurs="0" maxOccurs="1"/>
        </xsd:sequence>
      </xsd:complexType>
    </xsd:element>
    <xsd:element name="gdf4d237a5d84bdd8d55122b7cad43ef" ma:index="22" nillable="true" ma:taxonomy="true" ma:internalName="gdf4d237a5d84bdd8d55122b7cad43ef" ma:taxonomyFieldName="OPL_x0020_Communications_x0020_Content_x0020_Type" ma:displayName="Content Types" ma:readOnly="false" ma:default="" ma:fieldId="{0df4d237-a5d8-4bdd-8d55-122b7cad43ef}" ma:sspId="6be35c7e-fc95-41ab-9e72-a2445f84d619" ma:termSetId="1e902276-639d-4dda-9a72-d428a20702f4" ma:anchorId="d806c765-efd4-40f4-b2eb-dbddaf132529" ma:open="false" ma:isKeyword="false">
      <xsd:complexType>
        <xsd:sequence>
          <xsd:element ref="pc:Terms" minOccurs="0" maxOccurs="1"/>
        </xsd:sequence>
      </xsd:complexType>
    </xsd:element>
    <xsd:element name="SharedWithUsers" ma:index="3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c718be-9f43-4553-82c7-d412ba5e79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26" nillable="true" ma:displayName="Tags" ma:internalName="MediaServiceAutoTags" ma:readOnly="true">
      <xsd:simpleType>
        <xsd:restriction base="dms:Text"/>
      </xsd:simpleType>
    </xsd:element>
    <xsd:element name="MediaServiceOCR" ma:index="2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3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3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3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37" nillable="true" ma:taxonomy="true" ma:internalName="lcf76f155ced4ddcb4097134ff3c332f" ma:taxonomyFieldName="MediaServiceImageTags" ma:displayName="Image Tags" ma:readOnly="false" ma:fieldId="{5cf76f15-5ced-4ddc-b409-7134ff3c332f}" ma:taxonomyMulti="true" ma:sspId="6be35c7e-fc95-41ab-9e72-a2445f84d61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3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40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4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axOccurs="1" ma:index="38" ma:displayName="Keywords">
          <xsd:simpleType xmlns:xs="http://www.w3.org/2001/XMLSchema">
            <xsd:restriction base="xsd:string">
              <xsd:minLength value="1"/>
            </xsd:restriction>
          </xsd:simpleType>
        </xsd:element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bdca12c-73c0-48fe-b1dc-ba1e07957476">
      <Value>27</Value>
      <Value>88</Value>
      <Value>8</Value>
    </TaxCatchAll>
    <TaxCatchAllLabel xmlns="cbdca12c-73c0-48fe-b1dc-ba1e07957476" xsi:nil="true"/>
    <lcf76f155ced4ddcb4097134ff3c332f xmlns="91c718be-9f43-4553-82c7-d412ba5e7902">
      <Terms xmlns="http://schemas.microsoft.com/office/infopath/2007/PartnerControls"/>
    </lcf76f155ced4ddcb4097134ff3c332f>
    <b21f94c472544ff59c0037518453fe56 xmlns="cbdca12c-73c0-48fe-b1dc-ba1e07957476">
      <Terms xmlns="http://schemas.microsoft.com/office/infopath/2007/PartnerControls"/>
    </b21f94c472544ff59c0037518453fe56>
    <bd864de52a6b461f8d1b02c482af3efe xmlns="cbdca12c-73c0-48fe-b1dc-ba1e07957476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Staff</TermName>
          <TermId xmlns="http://schemas.microsoft.com/office/infopath/2007/PartnerControls">f78a14cd-d8f5-4af6-85f2-7f6b6b42680c</TermId>
        </TermInfo>
      </Terms>
    </bd864de52a6b461f8d1b02c482af3efe>
    <OPL_x0020_Note_x0020_Type xmlns="cbdca12c-73c0-48fe-b1dc-ba1e07957476" xsi:nil="true"/>
    <pb38816b07b24fea9d34c7910e3b8913 xmlns="cbdca12c-73c0-48fe-b1dc-ba1e07957476">
      <Terms xmlns="http://schemas.microsoft.com/office/infopath/2007/PartnerControls"/>
    </pb38816b07b24fea9d34c7910e3b8913>
    <OPL_x0020_Communications_x0020_Event xmlns="cbdca12c-73c0-48fe-b1dc-ba1e07957476">Poster Template</OPL_x0020_Communications_x0020_Event>
    <e9727df9b8e541138b034e05d19aafb9 xmlns="cbdca12c-73c0-48fe-b1dc-ba1e07957476">
      <Terms xmlns="http://schemas.microsoft.com/office/infopath/2007/PartnerControls"/>
    </e9727df9b8e541138b034e05d19aafb9>
    <gdf4d237a5d84bdd8d55122b7cad43ef xmlns="cbdca12c-73c0-48fe-b1dc-ba1e07957476">
      <Terms xmlns="http://schemas.microsoft.com/office/infopath/2007/PartnerControls"/>
    </gdf4d237a5d84bdd8d55122b7cad43ef>
    <fb24d54c3dd848ad91214a4e5c0bb9bd xmlns="cbdca12c-73c0-48fe-b1dc-ba1e07957476">
      <Terms xmlns="http://schemas.microsoft.com/office/infopath/2007/PartnerControls">
        <TermInfo xmlns="http://schemas.microsoft.com/office/infopath/2007/PartnerControls">
          <TermName xmlns="http://schemas.microsoft.com/office/infopath/2007/PartnerControls">Design</TermName>
          <TermId xmlns="http://schemas.microsoft.com/office/infopath/2007/PartnerControls">f51e13bb-526d-470c-814a-8381abbd78b2</TermId>
        </TermInfo>
      </Terms>
    </fb24d54c3dd848ad91214a4e5c0bb9bd>
  </documentManagement>
</p:properties>
</file>

<file path=customXml/itemProps1.xml><?xml version="1.0" encoding="utf-8"?>
<ds:datastoreItem xmlns:ds="http://schemas.openxmlformats.org/officeDocument/2006/customXml" ds:itemID="{6D64C647-9C69-4F11-B84D-FED5444B43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dca12c-73c0-48fe-b1dc-ba1e07957476"/>
    <ds:schemaRef ds:uri="91c718be-9f43-4553-82c7-d412ba5e790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13D4C6F-FB35-4EE9-AC36-A292547B750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2F88DCD-66AA-4C26-BCA0-EA70E8692282}">
  <ds:schemaRefs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dcmitype/"/>
    <ds:schemaRef ds:uri="91c718be-9f43-4553-82c7-d412ba5e7902"/>
    <ds:schemaRef ds:uri="cbdca12c-73c0-48fe-b1dc-ba1e07957476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240610 Template Poster Letter</Template>
  <TotalTime>122</TotalTime>
  <Words>107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Segoe UI</vt:lpstr>
      <vt:lpstr>20151116_Template_Poster_MarchBreak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Payne, Megan</dc:creator>
  <cp:keywords>Poster Template</cp:keywords>
  <cp:lastModifiedBy>Osborn, Christiane</cp:lastModifiedBy>
  <cp:revision>26</cp:revision>
  <dcterms:created xsi:type="dcterms:W3CDTF">2024-08-15T19:48:35Z</dcterms:created>
  <dcterms:modified xsi:type="dcterms:W3CDTF">2025-09-25T16:41:08Z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0x010100944DD801AD384A34A698E5B240993DC9006BB65C9C91E08A4C91CA40C442185317</vt:lpwstr>
  </property>
  <property fmtid="{D5CDD505-2E9C-101B-9397-08002B2CF9AE}" pid="3" name="cf723cf4f6294ac786df8ce0a748dce8">
    <vt:lpwstr>2021|de041082-a03f-4749-b72b-5733ab6123dd</vt:lpwstr>
  </property>
  <property fmtid="{D5CDD505-2E9C-101B-9397-08002B2CF9AE}" pid="4" name="OPL Communications Photo Source">
    <vt:lpwstr/>
  </property>
  <property fmtid="{D5CDD505-2E9C-101B-9397-08002B2CF9AE}" pid="5" name="OPL Communications Report Type">
    <vt:lpwstr/>
  </property>
  <property fmtid="{D5CDD505-2E9C-101B-9397-08002B2CF9AE}" pid="6" name="OPL_x0020_Communications_x0020_Status_x0020_Type">
    <vt:lpwstr/>
  </property>
  <property fmtid="{D5CDD505-2E9C-101B-9397-08002B2CF9AE}" pid="7" name="OPL Communications Audience Type">
    <vt:lpwstr>88;#Staff|f78a14cd-d8f5-4af6-85f2-7f6b6b42680c</vt:lpwstr>
  </property>
  <property fmtid="{D5CDD505-2E9C-101B-9397-08002B2CF9AE}" pid="8" name="MediaServiceImageTags">
    <vt:lpwstr/>
  </property>
  <property fmtid="{D5CDD505-2E9C-101B-9397-08002B2CF9AE}" pid="9" name="nf9b09f106a54e7e8a8170ef69444720">
    <vt:lpwstr/>
  </property>
  <property fmtid="{D5CDD505-2E9C-101B-9397-08002B2CF9AE}" pid="10" name="OPL_x0020_Communications_x0020_Department">
    <vt:lpwstr/>
  </property>
  <property fmtid="{D5CDD505-2E9C-101B-9397-08002B2CF9AE}" pid="11" name="OPL_x0020_Communications_x0020_Design_x0020_Type">
    <vt:lpwstr/>
  </property>
  <property fmtid="{D5CDD505-2E9C-101B-9397-08002B2CF9AE}" pid="12" name="i5049cf7c4094379adf6773f90ca321c">
    <vt:lpwstr/>
  </property>
  <property fmtid="{D5CDD505-2E9C-101B-9397-08002B2CF9AE}" pid="13" name="OPL_x0020_Communications_x0020_Media_x0020_Type">
    <vt:lpwstr/>
  </property>
  <property fmtid="{D5CDD505-2E9C-101B-9397-08002B2CF9AE}" pid="14" name="g74acd2495e4444e85a74ac8f3b5b6e6">
    <vt:lpwstr/>
  </property>
  <property fmtid="{D5CDD505-2E9C-101B-9397-08002B2CF9AE}" pid="15" name="OPL Communications Content Type">
    <vt:lpwstr/>
  </property>
  <property fmtid="{D5CDD505-2E9C-101B-9397-08002B2CF9AE}" pid="16" name="OPL Communications Products Document Type">
    <vt:lpwstr>27;#Design|f51e13bb-526d-470c-814a-8381abbd78b2</vt:lpwstr>
  </property>
  <property fmtid="{D5CDD505-2E9C-101B-9397-08002B2CF9AE}" pid="17" name="OPL Communications Photo Format Type">
    <vt:lpwstr/>
  </property>
  <property fmtid="{D5CDD505-2E9C-101B-9397-08002B2CF9AE}" pid="18" name="Year">
    <vt:lpwstr>8;#2021|de041082-a03f-4749-b72b-5733ab6123dd</vt:lpwstr>
  </property>
  <property fmtid="{D5CDD505-2E9C-101B-9397-08002B2CF9AE}" pid="19" name="i29320b3f9004e66abfb50b69d72777e">
    <vt:lpwstr/>
  </property>
  <property fmtid="{D5CDD505-2E9C-101B-9397-08002B2CF9AE}" pid="20" name="OPL Communications Design Type">
    <vt:lpwstr/>
  </property>
  <property fmtid="{D5CDD505-2E9C-101B-9397-08002B2CF9AE}" pid="21" name="OPL Communications Status Type">
    <vt:lpwstr/>
  </property>
  <property fmtid="{D5CDD505-2E9C-101B-9397-08002B2CF9AE}" pid="22" name="OPL Communications Media Type">
    <vt:lpwstr/>
  </property>
  <property fmtid="{D5CDD505-2E9C-101B-9397-08002B2CF9AE}" pid="23" name="OPL Communications Department">
    <vt:lpwstr/>
  </property>
  <property fmtid="{D5CDD505-2E9C-101B-9397-08002B2CF9AE}" pid="24" name="Order">
    <vt:r8>2083700</vt:r8>
  </property>
  <property fmtid="{D5CDD505-2E9C-101B-9397-08002B2CF9AE}" pid="25" name="bd864de52a6b461f8d1b02c482af3efe">
    <vt:lpwstr>Staff|f78a14cd-d8f5-4af6-85f2-7f6b6b42680c</vt:lpwstr>
  </property>
  <property fmtid="{D5CDD505-2E9C-101B-9397-08002B2CF9AE}" pid="26" name="xd_Signature">
    <vt:bool>false</vt:bool>
  </property>
  <property fmtid="{D5CDD505-2E9C-101B-9397-08002B2CF9AE}" pid="27" name="xd_ProgID">
    <vt:lpwstr/>
  </property>
  <property fmtid="{D5CDD505-2E9C-101B-9397-08002B2CF9AE}" pid="28" name="_ColorHex">
    <vt:lpwstr/>
  </property>
  <property fmtid="{D5CDD505-2E9C-101B-9397-08002B2CF9AE}" pid="29" name="_Emoji">
    <vt:lpwstr/>
  </property>
  <property fmtid="{D5CDD505-2E9C-101B-9397-08002B2CF9AE}" pid="30" name="OPL Communications Event">
    <vt:lpwstr>Poster Template</vt:lpwstr>
  </property>
  <property fmtid="{D5CDD505-2E9C-101B-9397-08002B2CF9AE}" pid="31" name="ComplianceAssetId">
    <vt:lpwstr/>
  </property>
  <property fmtid="{D5CDD505-2E9C-101B-9397-08002B2CF9AE}" pid="32" name="TemplateUrl">
    <vt:lpwstr/>
  </property>
  <property fmtid="{D5CDD505-2E9C-101B-9397-08002B2CF9AE}" pid="33" name="_ExtendedDescription">
    <vt:lpwstr/>
  </property>
  <property fmtid="{D5CDD505-2E9C-101B-9397-08002B2CF9AE}" pid="34" name="_ColorTag">
    <vt:lpwstr/>
  </property>
  <property fmtid="{D5CDD505-2E9C-101B-9397-08002B2CF9AE}" pid="35" name="fb24d54c3dd848ad91214a4e5c0bb9bd">
    <vt:lpwstr>Design|f51e13bb-526d-470c-814a-8381abbd78b2</vt:lpwstr>
  </property>
  <property fmtid="{D5CDD505-2E9C-101B-9397-08002B2CF9AE}" pid="36" name="TriggerFlowInfo">
    <vt:lpwstr/>
  </property>
  <property fmtid="{D5CDD505-2E9C-101B-9397-08002B2CF9AE}" pid="37" name="OPL Templates Document Type">
    <vt:lpwstr>285;#Templates|f2583c69-43f7-4ccb-a1f3-49908fa9ae02</vt:lpwstr>
  </property>
  <property fmtid="{D5CDD505-2E9C-101B-9397-08002B2CF9AE}" pid="38" name="Document Status">
    <vt:lpwstr>5;#Final|53164e08-ac69-480d-b0e5-3db49cefe3bb</vt:lpwstr>
  </property>
  <property fmtid="{D5CDD505-2E9C-101B-9397-08002B2CF9AE}" pid="39" name="Language1">
    <vt:lpwstr>202;#Bilingual|51df9533-cfc6-403c-acaf-46dbceebda96</vt:lpwstr>
  </property>
  <property fmtid="{D5CDD505-2E9C-101B-9397-08002B2CF9AE}" pid="40" name="OPL_x0020_Communications_x0020_Photo_x0020_Source">
    <vt:lpwstr/>
  </property>
  <property fmtid="{D5CDD505-2E9C-101B-9397-08002B2CF9AE}" pid="41" name="OPL_x0020_Communications_x0020_Report_x0020_Type">
    <vt:lpwstr/>
  </property>
  <property fmtid="{D5CDD505-2E9C-101B-9397-08002B2CF9AE}" pid="42" name="OPL_x0020_Communications_x0020_Content_x0020_Type">
    <vt:lpwstr/>
  </property>
  <property fmtid="{D5CDD505-2E9C-101B-9397-08002B2CF9AE}" pid="43" name="OPL_x0020_Communications_x0020_Audience_x0020_Type">
    <vt:lpwstr>88;#Staff|f78a14cd-d8f5-4af6-85f2-7f6b6b42680c</vt:lpwstr>
  </property>
  <property fmtid="{D5CDD505-2E9C-101B-9397-08002B2CF9AE}" pid="44" name="OPL_x0020_Communications_x0020_Products_x0020_Document_x0020_Type">
    <vt:lpwstr>27;#Design|f51e13bb-526d-470c-814a-8381abbd78b2</vt:lpwstr>
  </property>
  <property fmtid="{D5CDD505-2E9C-101B-9397-08002B2CF9AE}" pid="45" name="OPL_x0020_Communications_x0020_Photo_x0020_Format_x0020_Type">
    <vt:lpwstr/>
  </property>
</Properties>
</file>